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62E12B-9ED3-4914-9C14-DAE8EDF15D5D}" v="2" dt="2023-03-25T09:27:15.3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us Schibli" userId="645a743c8d3e3dd3" providerId="LiveId" clId="{D4313645-9C12-41F6-92C1-BE11A8803F96}"/>
    <pc:docChg chg="custSel modSld">
      <pc:chgData name="Markus Schibli" userId="645a743c8d3e3dd3" providerId="LiveId" clId="{D4313645-9C12-41F6-92C1-BE11A8803F96}" dt="2023-03-05T15:56:52.007" v="6" actId="1076"/>
      <pc:docMkLst>
        <pc:docMk/>
      </pc:docMkLst>
      <pc:sldChg chg="addSp delSp modSp mod">
        <pc:chgData name="Markus Schibli" userId="645a743c8d3e3dd3" providerId="LiveId" clId="{D4313645-9C12-41F6-92C1-BE11A8803F96}" dt="2023-03-05T15:56:52.007" v="6" actId="1076"/>
        <pc:sldMkLst>
          <pc:docMk/>
          <pc:sldMk cId="708276039" sldId="256"/>
        </pc:sldMkLst>
        <pc:graphicFrameChg chg="add mod">
          <ac:chgData name="Markus Schibli" userId="645a743c8d3e3dd3" providerId="LiveId" clId="{D4313645-9C12-41F6-92C1-BE11A8803F96}" dt="2023-03-05T15:56:11.499" v="3" actId="1076"/>
          <ac:graphicFrameMkLst>
            <pc:docMk/>
            <pc:sldMk cId="708276039" sldId="256"/>
            <ac:graphicFrameMk id="2" creationId="{89ABB0FE-A7EF-9060-AB08-D30B1EDF1A90}"/>
          </ac:graphicFrameMkLst>
        </pc:graphicFrameChg>
        <pc:graphicFrameChg chg="add mod">
          <ac:chgData name="Markus Schibli" userId="645a743c8d3e3dd3" providerId="LiveId" clId="{D4313645-9C12-41F6-92C1-BE11A8803F96}" dt="2023-03-05T15:56:52.007" v="6" actId="1076"/>
          <ac:graphicFrameMkLst>
            <pc:docMk/>
            <pc:sldMk cId="708276039" sldId="256"/>
            <ac:graphicFrameMk id="3" creationId="{E7411669-7884-F2AF-E4B5-23726C7BC76B}"/>
          </ac:graphicFrameMkLst>
        </pc:graphicFrameChg>
        <pc:graphicFrameChg chg="del">
          <ac:chgData name="Markus Schibli" userId="645a743c8d3e3dd3" providerId="LiveId" clId="{D4313645-9C12-41F6-92C1-BE11A8803F96}" dt="2023-03-05T15:56:46.273" v="4" actId="478"/>
          <ac:graphicFrameMkLst>
            <pc:docMk/>
            <pc:sldMk cId="708276039" sldId="256"/>
            <ac:graphicFrameMk id="6" creationId="{36411E9D-26C2-0DC2-FF11-556A59494AB4}"/>
          </ac:graphicFrameMkLst>
        </pc:graphicFrameChg>
        <pc:graphicFrameChg chg="del modGraphic">
          <ac:chgData name="Markus Schibli" userId="645a743c8d3e3dd3" providerId="LiveId" clId="{D4313645-9C12-41F6-92C1-BE11A8803F96}" dt="2023-03-05T15:55:31.933" v="1" actId="478"/>
          <ac:graphicFrameMkLst>
            <pc:docMk/>
            <pc:sldMk cId="708276039" sldId="256"/>
            <ac:graphicFrameMk id="8" creationId="{2CD2917F-66D6-CC72-038C-D94AEA637C2F}"/>
          </ac:graphicFrameMkLst>
        </pc:graphicFrameChg>
      </pc:sldChg>
    </pc:docChg>
  </pc:docChgLst>
  <pc:docChgLst>
    <pc:chgData name="Markus Schibli" userId="645a743c8d3e3dd3" providerId="LiveId" clId="{B662E12B-9ED3-4914-9C14-DAE8EDF15D5D}"/>
    <pc:docChg chg="custSel modSld">
      <pc:chgData name="Markus Schibli" userId="645a743c8d3e3dd3" providerId="LiveId" clId="{B662E12B-9ED3-4914-9C14-DAE8EDF15D5D}" dt="2023-03-25T09:27:21.942" v="6" actId="14100"/>
      <pc:docMkLst>
        <pc:docMk/>
      </pc:docMkLst>
      <pc:sldChg chg="addSp delSp modSp mod">
        <pc:chgData name="Markus Schibli" userId="645a743c8d3e3dd3" providerId="LiveId" clId="{B662E12B-9ED3-4914-9C14-DAE8EDF15D5D}" dt="2023-03-25T09:27:21.942" v="6" actId="14100"/>
        <pc:sldMkLst>
          <pc:docMk/>
          <pc:sldMk cId="708276039" sldId="256"/>
        </pc:sldMkLst>
        <pc:graphicFrameChg chg="del">
          <ac:chgData name="Markus Schibli" userId="645a743c8d3e3dd3" providerId="LiveId" clId="{B662E12B-9ED3-4914-9C14-DAE8EDF15D5D}" dt="2023-03-25T09:27:13.559" v="3" actId="478"/>
          <ac:graphicFrameMkLst>
            <pc:docMk/>
            <pc:sldMk cId="708276039" sldId="256"/>
            <ac:graphicFrameMk id="2" creationId="{89ABB0FE-A7EF-9060-AB08-D30B1EDF1A90}"/>
          </ac:graphicFrameMkLst>
        </pc:graphicFrameChg>
        <pc:graphicFrameChg chg="del">
          <ac:chgData name="Markus Schibli" userId="645a743c8d3e3dd3" providerId="LiveId" clId="{B662E12B-9ED3-4914-9C14-DAE8EDF15D5D}" dt="2023-03-25T09:23:04.794" v="1" actId="478"/>
          <ac:graphicFrameMkLst>
            <pc:docMk/>
            <pc:sldMk cId="708276039" sldId="256"/>
            <ac:graphicFrameMk id="3" creationId="{E7411669-7884-F2AF-E4B5-23726C7BC76B}"/>
          </ac:graphicFrameMkLst>
        </pc:graphicFrameChg>
        <pc:picChg chg="add mod">
          <ac:chgData name="Markus Schibli" userId="645a743c8d3e3dd3" providerId="LiveId" clId="{B662E12B-9ED3-4914-9C14-DAE8EDF15D5D}" dt="2023-03-25T09:23:09.056" v="2" actId="1076"/>
          <ac:picMkLst>
            <pc:docMk/>
            <pc:sldMk cId="708276039" sldId="256"/>
            <ac:picMk id="4" creationId="{B8BCDAD0-3317-E19C-7D66-3D939C1CFEEF}"/>
          </ac:picMkLst>
        </pc:picChg>
        <pc:picChg chg="add mod">
          <ac:chgData name="Markus Schibli" userId="645a743c8d3e3dd3" providerId="LiveId" clId="{B662E12B-9ED3-4914-9C14-DAE8EDF15D5D}" dt="2023-03-25T09:27:21.942" v="6" actId="14100"/>
          <ac:picMkLst>
            <pc:docMk/>
            <pc:sldMk cId="708276039" sldId="256"/>
            <ac:picMk id="6" creationId="{64466A1E-7B01-5E86-58DD-2C3874270F4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2DFCCF-9466-5377-A9BE-28C094FEC0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CE00F29-BA55-DFBC-A495-AEC6EFAA6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B3FA94-674C-D1D6-5146-E06AFC483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0AE6-F5F2-40C6-ACCF-E512620F35EA}" type="datetimeFigureOut">
              <a:rPr lang="de-CH" smtClean="0"/>
              <a:t>25.03.2023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784B6A7-F3DA-327B-4BCC-7C807B5AB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84B131F-ECCF-43EB-12C5-A59721ED4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80E6-C8DF-4278-BEDE-B286659812A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5584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D9671E-FCF8-B1C3-DE4F-2297F3F32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3F01967-62ED-6728-95B3-69F3B22C60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752842B-91C1-22B1-B583-FB0355D5A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0AE6-F5F2-40C6-ACCF-E512620F35EA}" type="datetimeFigureOut">
              <a:rPr lang="de-CH" smtClean="0"/>
              <a:t>25.03.2023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587B123-7D3A-B8A4-F571-DAC252E5B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D0E657-A110-1190-18DE-2B9075B6E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80E6-C8DF-4278-BEDE-B286659812A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61703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2566DF9-6FBD-65BA-4705-07940FC54F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6B7050E-6A94-5554-55FA-370B524E70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A685A15-FD34-3011-847B-0FEEBFB04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0AE6-F5F2-40C6-ACCF-E512620F35EA}" type="datetimeFigureOut">
              <a:rPr lang="de-CH" smtClean="0"/>
              <a:t>25.03.2023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985652-2CA9-8EC1-3D68-6B7BB5FA3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FD4E09-EA12-AD57-3D7B-AFFE74E72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80E6-C8DF-4278-BEDE-B286659812A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83722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FE45AB-1248-556C-DDFD-A3FFE317A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383A0C8-87A7-56BE-D963-3EF5EE9D9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AB55BB2-089C-D622-5DB4-4991C774E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0AE6-F5F2-40C6-ACCF-E512620F35EA}" type="datetimeFigureOut">
              <a:rPr lang="de-CH" smtClean="0"/>
              <a:t>25.03.2023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C354A8-9DFF-D86B-A4E4-BD48CD656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C7A50A-BB56-AF64-8B05-3C185AD0C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80E6-C8DF-4278-BEDE-B286659812A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47595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8B9D24-C1A3-609C-5C23-57ABD7B62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447AB14-6D5B-57FA-9160-2A29497C93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266D12-12D2-3FB7-9137-D37BEA22A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0AE6-F5F2-40C6-ACCF-E512620F35EA}" type="datetimeFigureOut">
              <a:rPr lang="de-CH" smtClean="0"/>
              <a:t>25.03.2023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2F5B7D8-4656-9635-4FCA-73F219942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67201C-1CDB-10C3-66A3-28E80A0E7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80E6-C8DF-4278-BEDE-B286659812A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81322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2B2F03-9EBC-2935-EFC2-BB25D3191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9246FE-A710-09B0-C228-FE890CA2A3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A08D4D7-3D62-3283-D8E5-E75638DF0D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A0E7749-4DE5-BBB2-9C06-30919A4E1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0AE6-F5F2-40C6-ACCF-E512620F35EA}" type="datetimeFigureOut">
              <a:rPr lang="de-CH" smtClean="0"/>
              <a:t>25.03.2023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2519E6D-926F-FF74-1586-356340C45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18FA9DD-16F2-9C64-D082-3164CB615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80E6-C8DF-4278-BEDE-B286659812A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29229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BFEDDF-3729-D12D-1A6D-EB84446C4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492BA7B-6F8E-35D7-B7E5-F389786FDD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9EEBE56-1251-3379-883D-F19B97239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386808F-E8B4-E954-5590-BD0E49D41B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F0663B4-688B-C12D-5922-57417C940C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0C91354-FEAC-23CD-C782-77B328FF3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0AE6-F5F2-40C6-ACCF-E512620F35EA}" type="datetimeFigureOut">
              <a:rPr lang="de-CH" smtClean="0"/>
              <a:t>25.03.2023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2226E87-06A1-8CE2-03C7-74CCB24ED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EC9B025-FEBD-EB45-AFAE-ED5965B81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80E6-C8DF-4278-BEDE-B286659812A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4029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86454D-9271-3B7C-5051-8AF04F953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FC5CD6A-E615-1611-76B8-709AEE44C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0AE6-F5F2-40C6-ACCF-E512620F35EA}" type="datetimeFigureOut">
              <a:rPr lang="de-CH" smtClean="0"/>
              <a:t>25.03.2023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42B7A9C-5B12-BE2D-0C7E-7F20C4707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C7AE165-616F-0F3B-5D52-00E8217C3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80E6-C8DF-4278-BEDE-B286659812A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09168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BC8D18A-26E3-CC09-28C3-13D88F3B3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0AE6-F5F2-40C6-ACCF-E512620F35EA}" type="datetimeFigureOut">
              <a:rPr lang="de-CH" smtClean="0"/>
              <a:t>25.03.2023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22C00E1-B789-CCCD-8E0E-00B97A3BD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ABD94DB-B909-324A-ED57-FA268FFE0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80E6-C8DF-4278-BEDE-B286659812A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12502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558FD7-620F-3877-9287-C14CA5F18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26526EC-6D2A-EE5B-A864-A91297777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8B66E0B-9369-6041-B37D-BF6AE3FEB1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290EA5E-EFAF-1258-CA42-AC8CBD8D3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0AE6-F5F2-40C6-ACCF-E512620F35EA}" type="datetimeFigureOut">
              <a:rPr lang="de-CH" smtClean="0"/>
              <a:t>25.03.2023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81671C3-A8B6-923C-615C-922A10CDE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AC536EA-1AD9-0FA6-6547-A8259979D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80E6-C8DF-4278-BEDE-B286659812A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093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9AEEF2-E5FF-CCD1-7651-59278E0DB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C71D868-BD59-9532-1A28-B54CE4471F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E18DB84-4033-EFA7-E9AC-3D08AC6AAA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3B01CF2-5218-1405-B6F4-047D7DAE3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0AE6-F5F2-40C6-ACCF-E512620F35EA}" type="datetimeFigureOut">
              <a:rPr lang="de-CH" smtClean="0"/>
              <a:t>25.03.2023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BF4A7EC-BDE8-1F7E-1745-AB9FB2CC2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6A012CE-94ED-7F77-5C16-C86511B37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80E6-C8DF-4278-BEDE-B286659812A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90167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27A1116-766A-B14C-170D-EACE6468B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B2136B1-561D-7BE6-EC9B-6BCBB59B2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F5DE42-F52D-5711-8BF4-1E3B02F2DF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20AE6-F5F2-40C6-ACCF-E512620F35EA}" type="datetimeFigureOut">
              <a:rPr lang="de-CH" smtClean="0"/>
              <a:t>25.03.2023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89D4830-DFE3-F16F-B3D7-A98EAF3934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D4E3E77-1961-443E-AF83-1C141DF72B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680E6-C8DF-4278-BEDE-B286659812A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7884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E91C4D28-3D7E-D147-B2EF-D3794826BB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2806178"/>
              </p:ext>
            </p:extLst>
          </p:nvPr>
        </p:nvGraphicFramePr>
        <p:xfrm>
          <a:off x="169932" y="1036993"/>
          <a:ext cx="5761037" cy="549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760720" imgH="5493894" progId="Excel.Sheet.12">
                  <p:embed/>
                </p:oleObj>
              </mc:Choice>
              <mc:Fallback>
                <p:oleObj name="Worksheet" r:id="rId2" imgW="5760720" imgH="5493894" progId="Excel.Sheet.12">
                  <p:embed/>
                  <p:pic>
                    <p:nvPicPr>
                      <p:cNvPr id="5" name="Objekt 4">
                        <a:extLst>
                          <a:ext uri="{FF2B5EF4-FFF2-40B4-BE49-F238E27FC236}">
                            <a16:creationId xmlns:a16="http://schemas.microsoft.com/office/drawing/2014/main" id="{E91C4D28-3D7E-D147-B2EF-D3794826BB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9932" y="1036993"/>
                        <a:ext cx="5761037" cy="5494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Grafik 3">
            <a:extLst>
              <a:ext uri="{FF2B5EF4-FFF2-40B4-BE49-F238E27FC236}">
                <a16:creationId xmlns:a16="http://schemas.microsoft.com/office/drawing/2014/main" id="{B8BCDAD0-3317-E19C-7D66-3D939C1CFE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5618" y="3772890"/>
            <a:ext cx="5768340" cy="275844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64466A1E-7B01-5E86-58DD-2C3874270F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61033" y="1036320"/>
            <a:ext cx="5497566" cy="2611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276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Worksheet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Markus Schibli</dc:creator>
  <cp:lastModifiedBy>Markus Schibli</cp:lastModifiedBy>
  <cp:revision>1</cp:revision>
  <dcterms:created xsi:type="dcterms:W3CDTF">2023-02-04T20:56:59Z</dcterms:created>
  <dcterms:modified xsi:type="dcterms:W3CDTF">2023-03-25T09:27:22Z</dcterms:modified>
</cp:coreProperties>
</file>